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3" d="100"/>
          <a:sy n="63" d="100"/>
        </p:scale>
        <p:origin x="64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B2A514-3555-F8E7-49EE-CEA1B540E5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5D9BF5-D17A-E481-D459-1AF3895D8A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74E63C-DBEE-89E9-2F68-F0923EC7F0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8EE57-C80B-48B5-B8BB-2C6408B185A6}" type="datetimeFigureOut">
              <a:rPr lang="en-IN" smtClean="0"/>
              <a:t>25-02-2024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DD7D7D-9312-F157-F342-348188689F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774BCC-4AF6-A10D-4B67-B7344C1802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FFB87-6563-481C-B1D7-3A743A399E2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578130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F55819-CBE0-F433-5D92-17D204C5F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0077D72-A986-A8ED-F3E3-CC6BEA2D13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8DC75F-EB88-74E9-FA73-566A4FCF9C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8EE57-C80B-48B5-B8BB-2C6408B185A6}" type="datetimeFigureOut">
              <a:rPr lang="en-IN" smtClean="0"/>
              <a:t>25-02-2024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2E1E22-7C78-0712-9922-61D8FD3B1D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65B0D1-E283-150E-3CF0-FEEE609647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FFB87-6563-481C-B1D7-3A743A399E2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974234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12D4600-28ED-B2EE-A356-F00BE27CBE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9246EF9-72B0-2CE9-6F21-800C6B6733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555FA5-807F-18A4-FA32-C079439D5B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8EE57-C80B-48B5-B8BB-2C6408B185A6}" type="datetimeFigureOut">
              <a:rPr lang="en-IN" smtClean="0"/>
              <a:t>25-02-2024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EFEBA5-BC8C-6C15-75D7-8A128CDB78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1EF156-9DE5-350B-89D3-33B8CB720E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FFB87-6563-481C-B1D7-3A743A399E2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11328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8AD9F-0662-1C8A-CED2-7BD96371F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1E8D96-FD90-DFE1-E63F-B23CA7CD7E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87FF4D-792B-E36C-802A-573615688D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8EE57-C80B-48B5-B8BB-2C6408B185A6}" type="datetimeFigureOut">
              <a:rPr lang="en-IN" smtClean="0"/>
              <a:t>25-02-2024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A57D5D-E6F7-7246-1419-1003D30EB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8A4708-24D4-62A5-2395-779FE433D8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FFB87-6563-481C-B1D7-3A743A399E2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006474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345B88-1279-775C-8B38-4C3091C654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AD4CB6-8DA3-6DDE-F0A3-B953E9BC76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68D642-F499-04F0-E402-E6E0297737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8EE57-C80B-48B5-B8BB-2C6408B185A6}" type="datetimeFigureOut">
              <a:rPr lang="en-IN" smtClean="0"/>
              <a:t>25-02-2024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D3D661-FF2C-17E3-C436-3CDBA1D0CF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92A760-4796-63E3-5F5E-844DD5B554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FFB87-6563-481C-B1D7-3A743A399E2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699016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B0D76-4E64-C4C1-7B9D-4EDCF3C2C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57BA9A-836F-8CD7-882F-157C627B48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0C7197-C1FE-F7EC-CF1C-A297F30F4F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927610-762B-C1B5-CB22-0AF7EE0095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8EE57-C80B-48B5-B8BB-2C6408B185A6}" type="datetimeFigureOut">
              <a:rPr lang="en-IN" smtClean="0"/>
              <a:t>25-02-2024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5455CD-0DCA-D870-CAA0-BA5BCB8B0D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9570AA-C256-90C5-FB17-9C0FBB61A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FFB87-6563-481C-B1D7-3A743A399E2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879292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0F6820-1460-E025-0CEA-C16CCA6016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7B64B2-C685-0CA9-C290-6DB516C426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43E15E-44AA-431E-6631-084C098231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187F4BA-C26C-E580-3081-A7877C8D6B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0F9F935-E450-994E-D2D0-1214CB4CE1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A8C3F03-F63F-334A-DE49-C5A020FF8E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8EE57-C80B-48B5-B8BB-2C6408B185A6}" type="datetimeFigureOut">
              <a:rPr lang="en-IN" smtClean="0"/>
              <a:t>25-02-2024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63CB48E-FB4F-44FF-B75A-56C8125C7D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F317E7-38D2-BEEC-A516-BEDC4E40F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FFB87-6563-481C-B1D7-3A743A399E2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648377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02D701-C16C-9DE1-D31B-08DE95DBF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E416E4E-E2B0-FB7A-A330-39CF347BF5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8EE57-C80B-48B5-B8BB-2C6408B185A6}" type="datetimeFigureOut">
              <a:rPr lang="en-IN" smtClean="0"/>
              <a:t>25-02-2024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FBD3D1-BDD3-DE8A-D5A2-603DF992E1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B0CA71-B1CC-712A-2705-98D7BEDEA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FFB87-6563-481C-B1D7-3A743A399E2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986339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ACBA686-63D4-963E-C11A-252F408F27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8EE57-C80B-48B5-B8BB-2C6408B185A6}" type="datetimeFigureOut">
              <a:rPr lang="en-IN" smtClean="0"/>
              <a:t>25-02-2024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763803C-E38F-B5F6-C9A9-44AA75E22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F1FEE1-E08B-1152-0E30-0284CC07C5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FFB87-6563-481C-B1D7-3A743A399E2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125290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93DDB-5E92-94A0-716E-5D724AD2B6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98F290-DAD1-ED70-8132-524D2D33D5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184B5B-24DE-778E-CB34-22B20F8DB3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E36EEE-5A6E-60F8-7F14-AEE56E308C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8EE57-C80B-48B5-B8BB-2C6408B185A6}" type="datetimeFigureOut">
              <a:rPr lang="en-IN" smtClean="0"/>
              <a:t>25-02-2024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0E851B-1E56-7110-5A73-6DCF6D3682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D7D8B9-A8D8-6A19-869B-723189BF2A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FFB87-6563-481C-B1D7-3A743A399E2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272868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D785F-F4FF-0D1C-067F-A1413A363E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212D050-067E-59DC-E8F1-CB551E05ED2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FD24D3-00F8-7448-BEE2-E38FDF91CB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061C79-EC36-FEED-DD59-12D5502F3D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8EE57-C80B-48B5-B8BB-2C6408B185A6}" type="datetimeFigureOut">
              <a:rPr lang="en-IN" smtClean="0"/>
              <a:t>25-02-2024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1B08F9-DB41-37E0-A65E-8169137F89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73E39C-CF0A-4223-030B-8678882BF0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FFB87-6563-481C-B1D7-3A743A399E2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651436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BD6FA3-3744-C201-F99E-845EA9F7D0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B40A22-2C29-FEA9-E933-C35ABFC4F1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0FA7E5-CA49-D7E3-0E5B-A1B5105A5A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C8EE57-C80B-48B5-B8BB-2C6408B185A6}" type="datetimeFigureOut">
              <a:rPr lang="en-IN" smtClean="0"/>
              <a:t>25-02-2024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693183-9289-76A2-F786-4C4264A863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DF9737-1290-F7C0-48A6-1E9EA03B9B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8FFB87-6563-481C-B1D7-3A743A399E2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44356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7933070-3FC4-60D2-D802-6C873C7334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772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96E115C-AB54-F318-58EB-EB4F330B0F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0005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EB4F569-8E76-4CB8-F41B-B0619B99B7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0878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8984B78-9704-1CFC-F24F-A5C1017CA9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5799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584C433-72B3-B2B3-12AC-3B1A82AC8D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9506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E9E829F-98E0-AE88-663D-6986CCC3A8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210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082C132-CAD1-53DA-6AAC-2745B54E49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1217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CBEAAB7-9F03-0109-06F6-C66586BE21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1937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798FD1C-03E5-FB19-E14F-413749CBD0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4530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88B1BCF-E898-DF57-A0B1-361EA3CEE2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3128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79B6C17-D81F-931B-4EB2-4021B39E60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2475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C561075-C998-2F13-510C-092FBF05CF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1994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F1A22FC-93C2-11C2-90A2-797B2FE50B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0832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18FD729-3FBD-B97C-2647-241237C820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1897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4925B5E-22F8-1803-7C7D-D7C34143CE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8999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1036</TotalTime>
  <Words>0</Words>
  <Application>Microsoft Office PowerPoint</Application>
  <PresentationFormat>Widescreen</PresentationFormat>
  <Paragraphs>0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CHAUDHARY, VIKASH</dc:creator>
  <cp:lastModifiedBy>CHAUDHARY, VIKASH</cp:lastModifiedBy>
  <cp:revision>8</cp:revision>
  <dcterms:created xsi:type="dcterms:W3CDTF">2024-02-25T14:39:32Z</dcterms:created>
  <dcterms:modified xsi:type="dcterms:W3CDTF">2024-02-26T09:33:25Z</dcterms:modified>
</cp:coreProperties>
</file>